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3"/>
  </p:notesMasterIdLst>
  <p:sldIdLst>
    <p:sldId id="300" r:id="rId5"/>
    <p:sldId id="256" r:id="rId6"/>
    <p:sldId id="275" r:id="rId7"/>
    <p:sldId id="258" r:id="rId8"/>
    <p:sldId id="297" r:id="rId9"/>
    <p:sldId id="309" r:id="rId10"/>
    <p:sldId id="320" r:id="rId11"/>
    <p:sldId id="278" r:id="rId12"/>
    <p:sldId id="280" r:id="rId13"/>
    <p:sldId id="304" r:id="rId14"/>
    <p:sldId id="303" r:id="rId15"/>
    <p:sldId id="325" r:id="rId16"/>
    <p:sldId id="311" r:id="rId17"/>
    <p:sldId id="326" r:id="rId18"/>
    <p:sldId id="307" r:id="rId19"/>
    <p:sldId id="270" r:id="rId20"/>
    <p:sldId id="282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07" autoAdjust="0"/>
    <p:restoredTop sz="94660"/>
  </p:normalViewPr>
  <p:slideViewPr>
    <p:cSldViewPr>
      <p:cViewPr>
        <p:scale>
          <a:sx n="75" d="100"/>
          <a:sy n="75" d="100"/>
        </p:scale>
        <p:origin x="1123" y="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t, Christopher" userId="635784b3-5833-47b1-b7a9-d61da0da5173" providerId="ADAL" clId="{42492EA1-3879-4BEF-91D9-479C81E9B573}"/>
    <pc:docChg chg="undo redo custSel addSld delSld modSld sldOrd">
      <pc:chgData name="Lett, Christopher" userId="635784b3-5833-47b1-b7a9-d61da0da5173" providerId="ADAL" clId="{42492EA1-3879-4BEF-91D9-479C81E9B573}" dt="2024-11-18T23:53:25.764" v="720" actId="2696"/>
      <pc:docMkLst>
        <pc:docMk/>
      </pc:docMkLst>
      <pc:sldChg chg="del">
        <pc:chgData name="Lett, Christopher" userId="635784b3-5833-47b1-b7a9-d61da0da5173" providerId="ADAL" clId="{42492EA1-3879-4BEF-91D9-479C81E9B573}" dt="2024-11-18T23:52:54.396" v="715" actId="2696"/>
        <pc:sldMkLst>
          <pc:docMk/>
          <pc:sldMk cId="0" sldId="269"/>
        </pc:sldMkLst>
      </pc:sldChg>
      <pc:sldChg chg="addSp delSp modSp">
        <pc:chgData name="Lett, Christopher" userId="635784b3-5833-47b1-b7a9-d61da0da5173" providerId="ADAL" clId="{42492EA1-3879-4BEF-91D9-479C81E9B573}" dt="2024-11-18T23:52:38.403" v="714"/>
        <pc:sldMkLst>
          <pc:docMk/>
          <pc:sldMk cId="0" sldId="270"/>
        </pc:sldMkLst>
        <pc:spChg chg="mod">
          <ac:chgData name="Lett, Christopher" userId="635784b3-5833-47b1-b7a9-d61da0da5173" providerId="ADAL" clId="{42492EA1-3879-4BEF-91D9-479C81E9B573}" dt="2024-11-18T23:50:18.619" v="703" actId="1076"/>
          <ac:spMkLst>
            <pc:docMk/>
            <pc:sldMk cId="0" sldId="270"/>
            <ac:spMk id="2" creationId="{00000000-0000-0000-0000-000000000000}"/>
          </ac:spMkLst>
        </pc:spChg>
        <pc:spChg chg="add del mod">
          <ac:chgData name="Lett, Christopher" userId="635784b3-5833-47b1-b7a9-d61da0da5173" providerId="ADAL" clId="{42492EA1-3879-4BEF-91D9-479C81E9B573}" dt="2024-11-18T23:48:58.025" v="699"/>
          <ac:spMkLst>
            <pc:docMk/>
            <pc:sldMk cId="0" sldId="270"/>
            <ac:spMk id="4" creationId="{B1A098E7-22C1-4564-9967-C3D9BF551AF0}"/>
          </ac:spMkLst>
        </pc:spChg>
        <pc:spChg chg="add del mod">
          <ac:chgData name="Lett, Christopher" userId="635784b3-5833-47b1-b7a9-d61da0da5173" providerId="ADAL" clId="{42492EA1-3879-4BEF-91D9-479C81E9B573}" dt="2024-11-18T23:51:17.896" v="708"/>
          <ac:spMkLst>
            <pc:docMk/>
            <pc:sldMk cId="0" sldId="270"/>
            <ac:spMk id="6" creationId="{0785A3FC-0F98-4354-AAD8-2DBCD6177AFC}"/>
          </ac:spMkLst>
        </pc:spChg>
        <pc:spChg chg="add del mod">
          <ac:chgData name="Lett, Christopher" userId="635784b3-5833-47b1-b7a9-d61da0da5173" providerId="ADAL" clId="{42492EA1-3879-4BEF-91D9-479C81E9B573}" dt="2024-11-18T23:52:38.403" v="714"/>
          <ac:spMkLst>
            <pc:docMk/>
            <pc:sldMk cId="0" sldId="270"/>
            <ac:spMk id="9" creationId="{19197AD2-B3D2-467B-840F-8C4A7D3E7B28}"/>
          </ac:spMkLst>
        </pc:spChg>
        <pc:spChg chg="add mod">
          <ac:chgData name="Lett, Christopher" userId="635784b3-5833-47b1-b7a9-d61da0da5173" providerId="ADAL" clId="{42492EA1-3879-4BEF-91D9-479C81E9B573}" dt="2024-11-18T23:52:36.918" v="712" actId="1076"/>
          <ac:spMkLst>
            <pc:docMk/>
            <pc:sldMk cId="0" sldId="270"/>
            <ac:spMk id="10" creationId="{62FEB901-9185-4CCF-9785-8C45FC76E2AD}"/>
          </ac:spMkLst>
        </pc:spChg>
        <pc:picChg chg="del">
          <ac:chgData name="Lett, Christopher" userId="635784b3-5833-47b1-b7a9-d61da0da5173" providerId="ADAL" clId="{42492EA1-3879-4BEF-91D9-479C81E9B573}" dt="2024-11-18T23:48:52.872" v="698" actId="478"/>
          <ac:picMkLst>
            <pc:docMk/>
            <pc:sldMk cId="0" sldId="270"/>
            <ac:picMk id="5" creationId="{00000000-0000-0000-0000-000000000000}"/>
          </ac:picMkLst>
        </pc:picChg>
        <pc:picChg chg="add mod">
          <ac:chgData name="Lett, Christopher" userId="635784b3-5833-47b1-b7a9-d61da0da5173" providerId="ADAL" clId="{42492EA1-3879-4BEF-91D9-479C81E9B573}" dt="2024-11-18T23:49:43.870" v="702" actId="1076"/>
          <ac:picMkLst>
            <pc:docMk/>
            <pc:sldMk cId="0" sldId="270"/>
            <ac:picMk id="1026" creationId="{57D0D69D-944A-46B1-9588-7720E7C3B5AF}"/>
          </ac:picMkLst>
        </pc:picChg>
        <pc:cxnChg chg="add del mod">
          <ac:chgData name="Lett, Christopher" userId="635784b3-5833-47b1-b7a9-d61da0da5173" providerId="ADAL" clId="{42492EA1-3879-4BEF-91D9-479C81E9B573}" dt="2024-11-18T23:51:15.808" v="706" actId="11529"/>
          <ac:cxnSpMkLst>
            <pc:docMk/>
            <pc:sldMk cId="0" sldId="270"/>
            <ac:cxnSpMk id="8" creationId="{B6F1E793-68F0-43F5-A942-5D9AFB4165B7}"/>
          </ac:cxnSpMkLst>
        </pc:cxnChg>
      </pc:sldChg>
      <pc:sldChg chg="del">
        <pc:chgData name="Lett, Christopher" userId="635784b3-5833-47b1-b7a9-d61da0da5173" providerId="ADAL" clId="{42492EA1-3879-4BEF-91D9-479C81E9B573}" dt="2024-11-18T23:53:25.764" v="720" actId="2696"/>
        <pc:sldMkLst>
          <pc:docMk/>
          <pc:sldMk cId="0" sldId="274"/>
        </pc:sldMkLst>
      </pc:sldChg>
      <pc:sldChg chg="del">
        <pc:chgData name="Lett, Christopher" userId="635784b3-5833-47b1-b7a9-d61da0da5173" providerId="ADAL" clId="{42492EA1-3879-4BEF-91D9-479C81E9B573}" dt="2024-11-18T23:53:06.182" v="716" actId="2696"/>
        <pc:sldMkLst>
          <pc:docMk/>
          <pc:sldMk cId="1786372238" sldId="283"/>
        </pc:sldMkLst>
      </pc:sldChg>
      <pc:sldChg chg="del">
        <pc:chgData name="Lett, Christopher" userId="635784b3-5833-47b1-b7a9-d61da0da5173" providerId="ADAL" clId="{42492EA1-3879-4BEF-91D9-479C81E9B573}" dt="2024-11-18T23:46:23.572" v="659" actId="2696"/>
        <pc:sldMkLst>
          <pc:docMk/>
          <pc:sldMk cId="1836038175" sldId="296"/>
        </pc:sldMkLst>
      </pc:sldChg>
      <pc:sldChg chg="addSp modSp ord">
        <pc:chgData name="Lett, Christopher" userId="635784b3-5833-47b1-b7a9-d61da0da5173" providerId="ADAL" clId="{42492EA1-3879-4BEF-91D9-479C81E9B573}" dt="2024-11-18T23:45:28.672" v="625" actId="20577"/>
        <pc:sldMkLst>
          <pc:docMk/>
          <pc:sldMk cId="4186722699" sldId="307"/>
        </pc:sldMkLst>
        <pc:spChg chg="mod">
          <ac:chgData name="Lett, Christopher" userId="635784b3-5833-47b1-b7a9-d61da0da5173" providerId="ADAL" clId="{42492EA1-3879-4BEF-91D9-479C81E9B573}" dt="2024-11-18T23:18:07.329" v="59" actId="20577"/>
          <ac:spMkLst>
            <pc:docMk/>
            <pc:sldMk cId="4186722699" sldId="307"/>
            <ac:spMk id="2" creationId="{00000000-0000-0000-0000-000000000000}"/>
          </ac:spMkLst>
        </pc:spChg>
        <pc:spChg chg="add mod">
          <ac:chgData name="Lett, Christopher" userId="635784b3-5833-47b1-b7a9-d61da0da5173" providerId="ADAL" clId="{42492EA1-3879-4BEF-91D9-479C81E9B573}" dt="2024-11-18T23:37:15.734" v="407" actId="14100"/>
          <ac:spMkLst>
            <pc:docMk/>
            <pc:sldMk cId="4186722699" sldId="307"/>
            <ac:spMk id="3" creationId="{9953E9FB-CC37-469C-8BD8-CDB578FA61E8}"/>
          </ac:spMkLst>
        </pc:spChg>
        <pc:spChg chg="mod">
          <ac:chgData name="Lett, Christopher" userId="635784b3-5833-47b1-b7a9-d61da0da5173" providerId="ADAL" clId="{42492EA1-3879-4BEF-91D9-479C81E9B573}" dt="2024-11-18T23:45:28.672" v="625" actId="20577"/>
          <ac:spMkLst>
            <pc:docMk/>
            <pc:sldMk cId="4186722699" sldId="307"/>
            <ac:spMk id="32770" creationId="{00000000-0000-0000-0000-000000000000}"/>
          </ac:spMkLst>
        </pc:spChg>
      </pc:sldChg>
      <pc:sldChg chg="addSp modSp">
        <pc:chgData name="Lett, Christopher" userId="635784b3-5833-47b1-b7a9-d61da0da5173" providerId="ADAL" clId="{42492EA1-3879-4BEF-91D9-479C81E9B573}" dt="2024-11-18T23:27:24.318" v="396" actId="27636"/>
        <pc:sldMkLst>
          <pc:docMk/>
          <pc:sldMk cId="4142522945" sldId="311"/>
        </pc:sldMkLst>
        <pc:spChg chg="mod">
          <ac:chgData name="Lett, Christopher" userId="635784b3-5833-47b1-b7a9-d61da0da5173" providerId="ADAL" clId="{42492EA1-3879-4BEF-91D9-479C81E9B573}" dt="2024-11-18T23:27:24.318" v="396" actId="27636"/>
          <ac:spMkLst>
            <pc:docMk/>
            <pc:sldMk cId="4142522945" sldId="311"/>
            <ac:spMk id="6" creationId="{00000000-0000-0000-0000-000000000000}"/>
          </ac:spMkLst>
        </pc:spChg>
        <pc:picChg chg="add mod">
          <ac:chgData name="Lett, Christopher" userId="635784b3-5833-47b1-b7a9-d61da0da5173" providerId="ADAL" clId="{42492EA1-3879-4BEF-91D9-479C81E9B573}" dt="2024-11-18T23:25:41.327" v="364" actId="1076"/>
          <ac:picMkLst>
            <pc:docMk/>
            <pc:sldMk cId="4142522945" sldId="311"/>
            <ac:picMk id="3" creationId="{22AD7664-BE64-4FDF-A69D-08D683D49ADA}"/>
          </ac:picMkLst>
        </pc:picChg>
      </pc:sldChg>
      <pc:sldChg chg="addSp delSp modSp del">
        <pc:chgData name="Lett, Christopher" userId="635784b3-5833-47b1-b7a9-d61da0da5173" providerId="ADAL" clId="{42492EA1-3879-4BEF-91D9-479C81E9B573}" dt="2024-11-18T23:46:17.420" v="658" actId="2696"/>
        <pc:sldMkLst>
          <pc:docMk/>
          <pc:sldMk cId="190186623" sldId="312"/>
        </pc:sldMkLst>
        <pc:spChg chg="mod">
          <ac:chgData name="Lett, Christopher" userId="635784b3-5833-47b1-b7a9-d61da0da5173" providerId="ADAL" clId="{42492EA1-3879-4BEF-91D9-479C81E9B573}" dt="2024-11-18T23:45:47.918" v="657" actId="20577"/>
          <ac:spMkLst>
            <pc:docMk/>
            <pc:sldMk cId="190186623" sldId="312"/>
            <ac:spMk id="2" creationId="{00000000-0000-0000-0000-000000000000}"/>
          </ac:spMkLst>
        </pc:spChg>
        <pc:spChg chg="add mod">
          <ac:chgData name="Lett, Christopher" userId="635784b3-5833-47b1-b7a9-d61da0da5173" providerId="ADAL" clId="{42492EA1-3879-4BEF-91D9-479C81E9B573}" dt="2024-11-18T23:45:41.702" v="626" actId="478"/>
          <ac:spMkLst>
            <pc:docMk/>
            <pc:sldMk cId="190186623" sldId="312"/>
            <ac:spMk id="5" creationId="{7598F6B0-D7DB-4660-9676-8D40E6CACE0E}"/>
          </ac:spMkLst>
        </pc:spChg>
        <pc:picChg chg="del">
          <ac:chgData name="Lett, Christopher" userId="635784b3-5833-47b1-b7a9-d61da0da5173" providerId="ADAL" clId="{42492EA1-3879-4BEF-91D9-479C81E9B573}" dt="2024-11-18T23:45:41.702" v="626" actId="478"/>
          <ac:picMkLst>
            <pc:docMk/>
            <pc:sldMk cId="190186623" sldId="312"/>
            <ac:picMk id="4" creationId="{00000000-0000-0000-0000-000000000000}"/>
          </ac:picMkLst>
        </pc:picChg>
      </pc:sldChg>
      <pc:sldChg chg="del">
        <pc:chgData name="Lett, Christopher" userId="635784b3-5833-47b1-b7a9-d61da0da5173" providerId="ADAL" clId="{42492EA1-3879-4BEF-91D9-479C81E9B573}" dt="2024-11-18T23:53:22.691" v="719" actId="2696"/>
        <pc:sldMkLst>
          <pc:docMk/>
          <pc:sldMk cId="2572789278" sldId="317"/>
        </pc:sldMkLst>
      </pc:sldChg>
      <pc:sldChg chg="del">
        <pc:chgData name="Lett, Christopher" userId="635784b3-5833-47b1-b7a9-d61da0da5173" providerId="ADAL" clId="{42492EA1-3879-4BEF-91D9-479C81E9B573}" dt="2024-11-18T23:53:14.056" v="717" actId="2696"/>
        <pc:sldMkLst>
          <pc:docMk/>
          <pc:sldMk cId="1893728998" sldId="323"/>
        </pc:sldMkLst>
      </pc:sldChg>
      <pc:sldChg chg="del">
        <pc:chgData name="Lett, Christopher" userId="635784b3-5833-47b1-b7a9-d61da0da5173" providerId="ADAL" clId="{42492EA1-3879-4BEF-91D9-479C81E9B573}" dt="2024-11-18T23:53:18.184" v="718" actId="2696"/>
        <pc:sldMkLst>
          <pc:docMk/>
          <pc:sldMk cId="3979229787" sldId="324"/>
        </pc:sldMkLst>
      </pc:sldChg>
      <pc:sldChg chg="addSp delSp modSp add">
        <pc:chgData name="Lett, Christopher" userId="635784b3-5833-47b1-b7a9-d61da0da5173" providerId="ADAL" clId="{42492EA1-3879-4BEF-91D9-479C81E9B573}" dt="2024-11-18T23:36:39.928" v="403" actId="1076"/>
        <pc:sldMkLst>
          <pc:docMk/>
          <pc:sldMk cId="2455772422" sldId="326"/>
        </pc:sldMkLst>
        <pc:spChg chg="mod">
          <ac:chgData name="Lett, Christopher" userId="635784b3-5833-47b1-b7a9-d61da0da5173" providerId="ADAL" clId="{42492EA1-3879-4BEF-91D9-479C81E9B573}" dt="2024-11-18T23:28:34.765" v="401" actId="122"/>
          <ac:spMkLst>
            <pc:docMk/>
            <pc:sldMk cId="2455772422" sldId="326"/>
            <ac:spMk id="2" creationId="{E5EE5EC7-BEC7-4779-BE39-A5038791D3F6}"/>
          </ac:spMkLst>
        </pc:spChg>
        <pc:spChg chg="del mod">
          <ac:chgData name="Lett, Christopher" userId="635784b3-5833-47b1-b7a9-d61da0da5173" providerId="ADAL" clId="{42492EA1-3879-4BEF-91D9-479C81E9B573}" dt="2024-11-18T23:17:16.617" v="4" actId="931"/>
          <ac:spMkLst>
            <pc:docMk/>
            <pc:sldMk cId="2455772422" sldId="326"/>
            <ac:spMk id="3" creationId="{0B8007F0-5BC6-4A05-8583-9EC1D7281D5F}"/>
          </ac:spMkLst>
        </pc:spChg>
        <pc:picChg chg="add mod">
          <ac:chgData name="Lett, Christopher" userId="635784b3-5833-47b1-b7a9-d61da0da5173" providerId="ADAL" clId="{42492EA1-3879-4BEF-91D9-479C81E9B573}" dt="2024-11-18T23:36:39.928" v="403" actId="1076"/>
          <ac:picMkLst>
            <pc:docMk/>
            <pc:sldMk cId="2455772422" sldId="326"/>
            <ac:picMk id="5" creationId="{49A9A241-173C-4660-8C5A-B91C11C88412}"/>
          </ac:picMkLst>
        </pc:picChg>
      </pc:sldChg>
      <pc:sldChg chg="add del">
        <pc:chgData name="Lett, Christopher" userId="635784b3-5833-47b1-b7a9-d61da0da5173" providerId="ADAL" clId="{42492EA1-3879-4BEF-91D9-479C81E9B573}" dt="2024-11-18T23:16:43.090" v="1" actId="2696"/>
        <pc:sldMkLst>
          <pc:docMk/>
          <pc:sldMk cId="3163722478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9CEF39-F192-41B5-A163-E86B13AEFA9D}" type="datetimeFigureOut">
              <a:rPr lang="en-US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C73E53-DA15-47C9-9C67-5F8B3BE9C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3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5352F44-9355-4F26-B2A4-300B08FE7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853466" indent="-38385156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6831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662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4049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7324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089859A-13E0-4BDF-A02F-C24D75369F33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3868818-9C3A-41FB-91D5-2BBEF1D81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5424038-EB82-4F63-827A-C5DD8B66F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14AE04-1923-4A4A-80D2-8D8B423141CC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52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2FF516-969D-4846-B240-4B5F1D3097E8}" type="slidenum">
              <a:rPr lang="en-US" altLang="en-US" sz="1200"/>
              <a:pPr/>
              <a:t>15</a:t>
            </a:fld>
            <a:endParaRPr lang="en-US" altLang="en-US" sz="12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631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C73E53-DA15-47C9-9C67-5F8B3BE9CF6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DA3F6F-AE90-4DB7-A9EA-DAF0E4DDFC8F}" type="datetimeFigureOut">
              <a:rPr lang="en-US" smtClean="0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F4B0F6A7-1B60-4DEF-BF8A-FDB65E7667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4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8D7A5-226D-4E4E-BA77-9D10F11FA999}" type="datetimeFigureOut">
              <a:rPr lang="en-US" smtClean="0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3D95E-C195-4DE8-B87D-260CDDF1B2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03283D-CDCB-4930-A65D-3C1C74226ACD}" type="datetimeFigureOut">
              <a:rPr lang="en-US" smtClean="0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CAB69-DD42-4C08-990C-1949E0073F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6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3A0E2-2B8D-401E-BBA6-1EEC11B94CE5}" type="datetimeFigureOut">
              <a:rPr lang="en-US" smtClean="0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D38D5-136E-4DC6-BFC3-5203ADE315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24358C9-F7BF-4E50-9DE5-C5CD5E1C4DE4}" type="datetimeFigureOut">
              <a:rPr lang="en-US" smtClean="0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AC72807-25EF-4742-B872-4ABEB52808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0703E-7E72-4700-9F2A-F006EE49BFFE}" type="datetimeFigureOut">
              <a:rPr lang="en-US" smtClean="0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EE13F-6984-4CAC-9983-3F096FB52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AFBC77-F4AF-4DD7-8B2B-16DBCD173219}" type="datetimeFigureOut">
              <a:rPr lang="en-US" smtClean="0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4B57F-D60C-4B70-934C-6861655A81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8BF239DA-6FE9-480C-9EFE-47C570136CA5}" type="datetimeFigureOut">
              <a:rPr lang="en-US" smtClean="0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29E6C-F9C4-4CB8-A649-02B5EC94D2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B743D-1C89-4D27-97A9-E6DC2B2DDE3B}" type="datetimeFigureOut">
              <a:rPr lang="en-US" smtClean="0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CC626-8F2E-4D6F-8EA8-BB39B370BB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4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09AFE-9909-4437-95F5-6D5F70D94E99}" type="datetimeFigureOut">
              <a:rPr lang="en-US" smtClean="0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43111-4533-4DE9-89A3-033AAAA3E2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C8EC3-5692-4A42-B624-8D86E4A8CE17}" type="datetimeFigureOut">
              <a:rPr lang="en-US" smtClean="0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46FD6-D7D0-43C8-8C6C-D6B4548693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7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E71E689-0BD1-4F49-B676-BCDC3161D446}" type="datetimeFigureOut">
              <a:rPr lang="en-US" smtClean="0"/>
              <a:pPr>
                <a:defRPr/>
              </a:pPr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9BF30F9-3ADB-431E-8FBD-6D5B0D4DEE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2714323@N06/281213034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oneypedia.de/index.php/Thomas_Jeffers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VoFn8w9aH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7D7A52-A1E2-42D6-A195-32EE77427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" y="-1932"/>
            <a:ext cx="6019800" cy="790418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C2481F-0D14-4355-95EB-14983EA86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1" y="152400"/>
            <a:ext cx="2895600" cy="6553200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1. Analyze the following quote by Thomas Jefferson. 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2. Please complete a written response that describes your thoughts regarding the quote.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en-US" sz="2400" dirty="0">
                <a:solidFill>
                  <a:schemeClr val="bg1"/>
                </a:solidFill>
              </a:rPr>
              <a:t>Whenever any form of government becomes destructive of these ends [life, liberty, and the pursuit of happiness] it is the right of the people to alter or abolish it, and to institute new government.”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D5712-8479-4A2C-849D-6099D8C456E5}"/>
              </a:ext>
            </a:extLst>
          </p:cNvPr>
          <p:cNvSpPr txBox="1"/>
          <p:nvPr/>
        </p:nvSpPr>
        <p:spPr>
          <a:xfrm>
            <a:off x="847130" y="6856068"/>
            <a:ext cx="4554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22714323@N06/281213034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58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2EAD99-14FB-4EEE-A786-D5FEDF095170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286000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br>
              <a:rPr kumimoji="1" lang="en-US" altLang="en-US" sz="6800" dirty="0"/>
            </a:br>
            <a:r>
              <a:rPr kumimoji="1" lang="en-US" altLang="en-US" sz="6800" dirty="0"/>
              <a:t>Thomas Jefferson:</a:t>
            </a:r>
            <a:br>
              <a:rPr kumimoji="1" lang="en-US" altLang="en-US" sz="6800" dirty="0"/>
            </a:br>
            <a:endParaRPr kumimoji="1" lang="en-US" altLang="en-US" sz="68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AA536B8-96BC-4983-A746-BDCEED4D474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622550" y="3848100"/>
            <a:ext cx="6521450" cy="18573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kumimoji="1" lang="en-US" altLang="en-US" sz="3000" dirty="0"/>
              <a:t>Takes notes from the slides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kumimoji="1" lang="en-US" altLang="en-US" sz="3000" dirty="0"/>
              <a:t>Copy the text in </a:t>
            </a:r>
            <a:r>
              <a:rPr kumimoji="1" lang="en-US" altLang="en-US" sz="3000" dirty="0">
                <a:solidFill>
                  <a:srgbClr val="FF0000"/>
                </a:solidFill>
              </a:rPr>
              <a:t>red</a:t>
            </a:r>
            <a:r>
              <a:rPr kumimoji="1" lang="en-US" altLang="en-US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321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kumimoji="1" lang="en-US" altLang="en-US" dirty="0"/>
              <a:t>Thomas Jefferson Becomes 3</a:t>
            </a:r>
            <a:r>
              <a:rPr kumimoji="1" lang="en-US" altLang="en-US" baseline="30000" dirty="0"/>
              <a:t>rd</a:t>
            </a:r>
            <a:r>
              <a:rPr kumimoji="1" lang="en-US" altLang="en-US" dirty="0"/>
              <a:t>  President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143000" y="3048000"/>
            <a:ext cx="3200400" cy="2682240"/>
          </a:xfrm>
        </p:spPr>
        <p:txBody>
          <a:bodyPr/>
          <a:lstStyle/>
          <a:p>
            <a:pPr eaLnBrk="1" hangingPunct="1"/>
            <a:r>
              <a:rPr kumimoji="1" lang="en-US" altLang="en-US" sz="2700" dirty="0"/>
              <a:t>The election of 1800 elected Jefferson.</a:t>
            </a:r>
            <a:endParaRPr kumimoji="1" lang="en-US" altLang="en-US" sz="2700" dirty="0">
              <a:solidFill>
                <a:srgbClr val="FF0000"/>
              </a:solidFill>
            </a:endParaRPr>
          </a:p>
          <a:p>
            <a:pPr eaLnBrk="1" hangingPunct="1"/>
            <a:r>
              <a:rPr kumimoji="1" lang="en-US" altLang="en-US" sz="2700" dirty="0"/>
              <a:t> The Louisiana Purchase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56958" y="3149790"/>
            <a:ext cx="2337487" cy="2793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770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The Louisiana Purchase | 5 Minutes to Explain">
            <a:hlinkClick r:id="" action="ppaction://media"/>
            <a:extLst>
              <a:ext uri="{FF2B5EF4-FFF2-40B4-BE49-F238E27FC236}">
                <a16:creationId xmlns:a16="http://schemas.microsoft.com/office/drawing/2014/main" id="{582DB7DB-3BE2-4581-A5D4-68AECD2CCD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7866" y="1524000"/>
            <a:ext cx="6028267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8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dirty="0"/>
              <a:t>The Louisiana Purchase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/>
              <a:t>France had lost its North American</a:t>
            </a:r>
          </a:p>
          <a:p>
            <a:pPr marL="0" indent="0">
              <a:buNone/>
            </a:pPr>
            <a:r>
              <a:rPr lang="en-US" sz="1800" dirty="0"/>
              <a:t> possessions during the French</a:t>
            </a:r>
          </a:p>
          <a:p>
            <a:pPr marL="0" indent="0">
              <a:buNone/>
            </a:pPr>
            <a:r>
              <a:rPr lang="en-US" sz="1800" dirty="0"/>
              <a:t> and Indian War.</a:t>
            </a:r>
          </a:p>
          <a:p>
            <a:r>
              <a:rPr lang="en-US" sz="1800" dirty="0"/>
              <a:t>Napoleon forced the Spanish to</a:t>
            </a:r>
          </a:p>
          <a:p>
            <a:pPr marL="0" indent="0">
              <a:buNone/>
            </a:pPr>
            <a:r>
              <a:rPr lang="en-US" sz="1800" dirty="0"/>
              <a:t> give back the land they lost.</a:t>
            </a:r>
          </a:p>
          <a:p>
            <a:r>
              <a:rPr lang="en-US" sz="1800" dirty="0"/>
              <a:t>After the Haitian Revolution Napoleon</a:t>
            </a:r>
          </a:p>
          <a:p>
            <a:pPr marL="0" indent="0">
              <a:buNone/>
            </a:pPr>
            <a:r>
              <a:rPr lang="en-US" sz="1800" dirty="0"/>
              <a:t>gave up on creating a French Empire </a:t>
            </a:r>
          </a:p>
          <a:p>
            <a:pPr marL="0" indent="0">
              <a:buNone/>
            </a:pPr>
            <a:r>
              <a:rPr lang="en-US" sz="1800" dirty="0"/>
              <a:t>in North America and says the </a:t>
            </a:r>
          </a:p>
          <a:p>
            <a:pPr marL="0" indent="0">
              <a:buNone/>
            </a:pPr>
            <a:r>
              <a:rPr lang="en-US" sz="1800" dirty="0"/>
              <a:t>land to the US.</a:t>
            </a:r>
          </a:p>
          <a:p>
            <a:r>
              <a:rPr lang="en-US" sz="1800" dirty="0"/>
              <a:t>The United States bought the</a:t>
            </a:r>
          </a:p>
          <a:p>
            <a:pPr marL="0" indent="0">
              <a:buNone/>
            </a:pPr>
            <a:r>
              <a:rPr lang="en-US" sz="1800" dirty="0"/>
              <a:t> French territory for 15 Million $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D7664-BE64-4FDF-A69D-08D683D49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09800"/>
            <a:ext cx="3448224" cy="36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2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5EC7-BEC7-4779-BE39-A5038791D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Lewis &amp; Clark Expedition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A9A241-173C-4660-8C5A-B91C11C88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8" y="1524000"/>
            <a:ext cx="8500783" cy="4983217"/>
          </a:xfrm>
        </p:spPr>
      </p:pic>
    </p:spTree>
    <p:extLst>
      <p:ext uri="{BB962C8B-B14F-4D97-AF65-F5344CB8AC3E}">
        <p14:creationId xmlns:p14="http://schemas.microsoft.com/office/powerpoint/2010/main" val="24557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&amp; Clark Expedition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80060" y="15240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kumimoji="1" lang="en-US" altLang="en-US" dirty="0"/>
          </a:p>
          <a:p>
            <a:pPr eaLnBrk="1" hangingPunct="1">
              <a:lnSpc>
                <a:spcPct val="90000"/>
              </a:lnSpc>
            </a:pPr>
            <a:endParaRPr kumimoji="1" lang="en-US" alt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Jefferson sent Meriwether Lewis and William Clark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</a:rPr>
              <a:t> to  explore the new territory.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“corps of discovery” set of from St. Louis in 1804</a:t>
            </a: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r>
              <a:rPr lang="en-US" sz="2800" dirty="0"/>
              <a:t>reached the Pacific Ocean in November 1805 </a:t>
            </a: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53E9FB-CC37-469C-8BD8-CDB578FA61E8}"/>
              </a:ext>
            </a:extLst>
          </p:cNvPr>
          <p:cNvSpPr/>
          <p:nvPr/>
        </p:nvSpPr>
        <p:spPr>
          <a:xfrm>
            <a:off x="1447800" y="172464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https://www.youtube.com/watch?v=vn7eqCq6LKI</a:t>
            </a:r>
          </a:p>
        </p:txBody>
      </p:sp>
    </p:spTree>
    <p:extLst>
      <p:ext uri="{BB962C8B-B14F-4D97-AF65-F5344CB8AC3E}">
        <p14:creationId xmlns:p14="http://schemas.microsoft.com/office/powerpoint/2010/main" val="41867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51536"/>
            <a:ext cx="7772400" cy="16093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Jefferson White House Biography</a:t>
            </a:r>
          </a:p>
        </p:txBody>
      </p:sp>
      <p:pic>
        <p:nvPicPr>
          <p:cNvPr id="1026" name="Picture 2" descr="https://tse4.mm.bing.net/th?id=OIP.jNuNoRAWTTby6gsT9VYSWAHaGe&amp;pid=Api&amp;P=0&amp;h=180">
            <a:extLst>
              <a:ext uri="{FF2B5EF4-FFF2-40B4-BE49-F238E27FC236}">
                <a16:creationId xmlns:a16="http://schemas.microsoft.com/office/drawing/2014/main" id="{57D0D69D-944A-46B1-9588-7720E7C3B5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8993"/>
            <a:ext cx="5248275" cy="458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FEB901-9185-4CCF-9785-8C45FC76E2AD}"/>
              </a:ext>
            </a:extLst>
          </p:cNvPr>
          <p:cNvSpPr txBox="1"/>
          <p:nvPr/>
        </p:nvSpPr>
        <p:spPr>
          <a:xfrm>
            <a:off x="218095" y="1232408"/>
            <a:ext cx="892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https://www.whitehouse.gov/about-the-white-house/presidents/thomas-jefferson/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86087" y="2967335"/>
            <a:ext cx="437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EVALUATION!!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45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STANDARDS OF EXCELLENCE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u="sng" dirty="0"/>
              <a:t>SSUSH6:</a:t>
            </a:r>
            <a:r>
              <a:rPr lang="en-US" sz="4000" dirty="0"/>
              <a:t> Analyze the challenges faced by the first five presidents and how they responded.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438" y="2133600"/>
            <a:ext cx="7772400" cy="1470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President 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Thomas Jefferson</a:t>
            </a:r>
            <a:b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5300" b="1" dirty="0"/>
              <a:t>PRESIDENT JOHN ADAMS</a:t>
            </a:r>
            <a:br>
              <a:rPr lang="en-US" sz="5300" b="1" dirty="0"/>
            </a:br>
            <a:endParaRPr lang="en-US" sz="53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PRESENTED BY: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THE HHS U.S. HISTORY DEPARTMENT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/>
              <a:t>Mr. Lett</a:t>
            </a:r>
            <a:r>
              <a:rPr lang="en-US" sz="2800" b="1" dirty="0">
                <a:solidFill>
                  <a:schemeClr val="tx1"/>
                </a:solidFill>
              </a:rPr>
              <a:t>, INSTRUCTOR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9891" y="2967335"/>
            <a:ext cx="4884222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ENGAGEMENT</a:t>
            </a:r>
            <a:r>
              <a:rPr lang="en-US" sz="5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4449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Students will examine the standard and essential questions.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(Hook) Students will be asked to watch a video about Louisiana Purchase.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STANDARDS OF EXCELLENCE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u="sng" dirty="0"/>
              <a:t>SSUSH6:</a:t>
            </a:r>
            <a:r>
              <a:rPr lang="en-US" sz="4000" dirty="0"/>
              <a:t> Analyze the challenges faced by the first five presidents and how they responded.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STATEMENT OF INQUIRY…(I CAN STATEMENT)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3267242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I can explain the challenges faced by the Thomas Jefferson and how he responded to these respective obstacles. </a:t>
            </a:r>
          </a:p>
        </p:txBody>
      </p:sp>
    </p:spTree>
    <p:extLst>
      <p:ext uri="{BB962C8B-B14F-4D97-AF65-F5344CB8AC3E}">
        <p14:creationId xmlns:p14="http://schemas.microsoft.com/office/powerpoint/2010/main" val="38587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3DC3-5FC0-4179-AC95-987C121B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CRITERIA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7EC4A8-98B6-4C8E-8AEB-D20132C9EE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3149790"/>
            <a:ext cx="3657600" cy="160934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E016F-2BE7-4610-841D-402493E56B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We will know that we are successful when we can explain how President Thomas Jefferson  responded to various challenges that occurred during his administration. </a:t>
            </a:r>
          </a:p>
        </p:txBody>
      </p:sp>
    </p:spTree>
    <p:extLst>
      <p:ext uri="{BB962C8B-B14F-4D97-AF65-F5344CB8AC3E}">
        <p14:creationId xmlns:p14="http://schemas.microsoft.com/office/powerpoint/2010/main" val="7609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VOCABULARY TERMS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charset="0"/>
              </a:rPr>
              <a:t>What </a:t>
            </a:r>
            <a:r>
              <a:rPr lang="en-US" sz="4000" b="1" dirty="0">
                <a:latin typeface="Arial" charset="0"/>
              </a:rPr>
              <a:t>words </a:t>
            </a:r>
            <a:r>
              <a:rPr lang="en-US" sz="4000" dirty="0">
                <a:latin typeface="Arial" charset="0"/>
              </a:rPr>
              <a:t>and </a:t>
            </a:r>
            <a:r>
              <a:rPr lang="en-US" sz="4000" b="1" dirty="0">
                <a:latin typeface="Arial" charset="0"/>
              </a:rPr>
              <a:t>people </a:t>
            </a:r>
            <a:r>
              <a:rPr lang="en-US" sz="4000" dirty="0">
                <a:latin typeface="Arial" charset="0"/>
              </a:rPr>
              <a:t>do I need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to</a:t>
            </a:r>
            <a:r>
              <a:rPr lang="en-US" sz="4000" b="1" dirty="0">
                <a:latin typeface="Arial" charset="0"/>
              </a:rPr>
              <a:t> </a:t>
            </a:r>
            <a:r>
              <a:rPr lang="en-US" sz="4000" dirty="0">
                <a:latin typeface="Arial" charset="0"/>
              </a:rPr>
              <a:t>know?</a:t>
            </a:r>
          </a:p>
          <a:p>
            <a:endParaRPr lang="en-US" sz="4000" dirty="0">
              <a:latin typeface="Arial" charset="0"/>
            </a:endParaRPr>
          </a:p>
          <a:p>
            <a:pPr lvl="1"/>
            <a:r>
              <a:rPr lang="en-US" sz="3400" dirty="0">
                <a:latin typeface="Arial" charset="0"/>
              </a:rPr>
              <a:t>Louisiana Purchase </a:t>
            </a:r>
          </a:p>
          <a:p>
            <a:pPr lvl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President </a:t>
            </a:r>
            <a:r>
              <a:rPr lang="en-US" sz="3600" dirty="0">
                <a:latin typeface="Arial" charset="0"/>
              </a:rPr>
              <a:t>Thomas Jefferson</a:t>
            </a:r>
            <a:endParaRPr lang="en-US" sz="3600" dirty="0">
              <a:solidFill>
                <a:schemeClr val="tx1"/>
              </a:solidFill>
              <a:latin typeface="Arial" charset="0"/>
            </a:endParaRPr>
          </a:p>
          <a:p>
            <a:pPr lvl="1"/>
            <a:r>
              <a:rPr lang="en-US" sz="3600" dirty="0">
                <a:solidFill>
                  <a:schemeClr val="tx1"/>
                </a:solidFill>
                <a:latin typeface="Arial" charset="0"/>
              </a:rPr>
              <a:t>Louis and Clark expedition </a:t>
            </a:r>
          </a:p>
          <a:p>
            <a:pPr lvl="1"/>
            <a:endParaRPr lang="en-US" sz="3600" dirty="0">
              <a:solidFill>
                <a:schemeClr val="tx1"/>
              </a:solidFill>
              <a:latin typeface="Arial" charset="0"/>
            </a:endParaRPr>
          </a:p>
          <a:p>
            <a:pPr lvl="1">
              <a:buNone/>
            </a:pPr>
            <a:endParaRPr lang="en-US" sz="3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080826"/>
            <a:ext cx="7772400" cy="64633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spc="38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EXPLORE, EXPLAIN, &amp; ELABORATE !!</a:t>
            </a:r>
          </a:p>
        </p:txBody>
      </p:sp>
    </p:spTree>
    <p:extLst>
      <p:ext uri="{BB962C8B-B14F-4D97-AF65-F5344CB8AC3E}">
        <p14:creationId xmlns:p14="http://schemas.microsoft.com/office/powerpoint/2010/main" val="3825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D5F66187CFDE43B1E412D03260B2C4" ma:contentTypeVersion="18" ma:contentTypeDescription="Create a new document." ma:contentTypeScope="" ma:versionID="a7922c3841a64b4f2e2a3aa6c8c3afbf">
  <xsd:schema xmlns:xsd="http://www.w3.org/2001/XMLSchema" xmlns:xs="http://www.w3.org/2001/XMLSchema" xmlns:p="http://schemas.microsoft.com/office/2006/metadata/properties" xmlns:ns3="5d4f74fa-b1a9-46bf-a8f7-439e21d7bc81" xmlns:ns4="f89025da-66cf-4eca-8f29-fedb1a61258b" targetNamespace="http://schemas.microsoft.com/office/2006/metadata/properties" ma:root="true" ma:fieldsID="5c9007ead3296fe45e101fa36a058f4f" ns3:_="" ns4:_="">
    <xsd:import namespace="5d4f74fa-b1a9-46bf-a8f7-439e21d7bc81"/>
    <xsd:import namespace="f89025da-66cf-4eca-8f29-fedb1a6125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f74fa-b1a9-46bf-a8f7-439e21d7bc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025da-66cf-4eca-8f29-fedb1a61258b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4f74fa-b1a9-46bf-a8f7-439e21d7bc81" xsi:nil="true"/>
  </documentManagement>
</p:properties>
</file>

<file path=customXml/itemProps1.xml><?xml version="1.0" encoding="utf-8"?>
<ds:datastoreItem xmlns:ds="http://schemas.openxmlformats.org/officeDocument/2006/customXml" ds:itemID="{DE65C22B-CBE4-444C-B52C-6654512A7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4f74fa-b1a9-46bf-a8f7-439e21d7bc81"/>
    <ds:schemaRef ds:uri="f89025da-66cf-4eca-8f29-fedb1a6125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9D76D8-2D6D-4079-8D2D-5E87F34B2F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D59909-5465-481D-AF23-ED01FA5B71A9}">
  <ds:schemaRefs>
    <ds:schemaRef ds:uri="http://schemas.microsoft.com/office/2006/metadata/properties"/>
    <ds:schemaRef ds:uri="5d4f74fa-b1a9-46bf-a8f7-439e21d7bc81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89025da-66cf-4eca-8f29-fedb1a61258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5436</TotalTime>
  <Words>481</Words>
  <Application>Microsoft Office PowerPoint</Application>
  <PresentationFormat>On-screen Show (4:3)</PresentationFormat>
  <Paragraphs>73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PowerPoint Presentation</vt:lpstr>
      <vt:lpstr>                    President  Thomas Jefferson                    PRESIDENT JOHN ADAMS </vt:lpstr>
      <vt:lpstr>PowerPoint Presentation</vt:lpstr>
      <vt:lpstr>ENGAGEMENT INSTRUCTIONS</vt:lpstr>
      <vt:lpstr>GEORGIA STANDARDS OF EXCELLENCE </vt:lpstr>
      <vt:lpstr>STATEMENT OF INQUIRY…(I CAN STATEMENT)</vt:lpstr>
      <vt:lpstr>SUCCESS CRITERIA </vt:lpstr>
      <vt:lpstr> KEY VOCABULARY TERMS </vt:lpstr>
      <vt:lpstr>PowerPoint Presentation</vt:lpstr>
      <vt:lpstr> Thomas Jefferson: </vt:lpstr>
      <vt:lpstr>Thomas Jefferson Becomes 3rd  President</vt:lpstr>
      <vt:lpstr>PowerPoint Presentation</vt:lpstr>
      <vt:lpstr>The Louisiana Purchase</vt:lpstr>
      <vt:lpstr>Lewis &amp; Clark Expedition </vt:lpstr>
      <vt:lpstr>Lewis &amp; Clark Expedition </vt:lpstr>
      <vt:lpstr> Thomas Jefferson White House Biography</vt:lpstr>
      <vt:lpstr>PowerPoint Presentation</vt:lpstr>
      <vt:lpstr>GEORGIA STANDARDS OF EXCELLENCE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John Adams</dc:title>
  <dc:creator>Billterrenice</dc:creator>
  <cp:lastModifiedBy>Lett, Christopher</cp:lastModifiedBy>
  <cp:revision>54</cp:revision>
  <dcterms:created xsi:type="dcterms:W3CDTF">2015-11-16T02:09:57Z</dcterms:created>
  <dcterms:modified xsi:type="dcterms:W3CDTF">2024-11-18T23:53:43Z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0x01010066D5F66187CFDE43B1E412D03260B2C4</vt:lpwstr>
  </property>
</Properties>
</file>